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09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086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1940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254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651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796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6179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578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618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213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118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31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y9apnbI6G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YO19Ig5hc" TargetMode="External"/><Relationship Id="rId2" Type="http://schemas.openxmlformats.org/officeDocument/2006/relationships/hyperlink" Target="https://www.youtube.com/watch?v=fChx_YZUAR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j3WBfRZ5N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Concepts Used to Create Digital Audio &amp; Video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Objectives 105.01 &amp; 106.01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2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Digital Video: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Frame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752" y="1285201"/>
            <a:ext cx="7024845" cy="4165340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Speed at which video frames appears on a screen; measured by F.P.S. (framers per second)</a:t>
            </a:r>
          </a:p>
          <a:p>
            <a:pPr lvl="1"/>
            <a:r>
              <a:rPr lang="en-US" sz="3200" dirty="0" smtClean="0"/>
              <a:t>Slow motion vs. Regular Motion vs. Fast Motion</a:t>
            </a:r>
          </a:p>
          <a:p>
            <a:pPr lvl="1"/>
            <a:endParaRPr lang="en-US" sz="3200" dirty="0"/>
          </a:p>
          <a:p>
            <a:pPr marL="502920" lvl="1" indent="0">
              <a:buNone/>
            </a:pPr>
            <a:r>
              <a:rPr lang="en-US" sz="3200" dirty="0">
                <a:hlinkClick r:id="rId2"/>
              </a:rPr>
              <a:t>https://www.youtube.com/watch?v=7y9apnbI6GA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3108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Digital Video: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Scanning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1" y="1341758"/>
            <a:ext cx="8064750" cy="4165340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Method by which video picture appears on a screen (720p, 1080i = higher quality, etc.)</a:t>
            </a:r>
          </a:p>
          <a:p>
            <a:pPr lvl="2"/>
            <a:r>
              <a:rPr lang="en-US" sz="3000" dirty="0" smtClean="0"/>
              <a:t>Interlaced:  displays half of the video picture at a time (odd lines, then even); alternates too quickly for human eye to notice</a:t>
            </a:r>
          </a:p>
          <a:p>
            <a:pPr lvl="2"/>
            <a:r>
              <a:rPr lang="en-US" sz="3000" dirty="0" smtClean="0"/>
              <a:t>Progressive:  displays the entire video picture at all times; greatly reduces any flickering of picture; better image quality that interlaced </a:t>
            </a:r>
          </a:p>
        </p:txBody>
      </p:sp>
    </p:spTree>
    <p:extLst>
      <p:ext uri="{BB962C8B-B14F-4D97-AF65-F5344CB8AC3E}">
        <p14:creationId xmlns:p14="http://schemas.microsoft.com/office/powerpoint/2010/main" val="2290660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54" y="1800786"/>
            <a:ext cx="8530441" cy="4313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730" y="555812"/>
            <a:ext cx="523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Interlaced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4132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30" y="555812"/>
            <a:ext cx="523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Progressive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14" y="1479142"/>
            <a:ext cx="7197919" cy="4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Different parts of the world use a variety of video broadcasting systems</a:t>
            </a:r>
          </a:p>
          <a:p>
            <a:pPr lvl="1"/>
            <a:r>
              <a:rPr lang="en-US" sz="2400" dirty="0" smtClean="0"/>
              <a:t>NTSC (National Television System Committee)</a:t>
            </a:r>
          </a:p>
          <a:p>
            <a:pPr lvl="2"/>
            <a:r>
              <a:rPr lang="en-US" sz="2400" dirty="0" smtClean="0"/>
              <a:t>Used in North America and many other parts of the Western Hemisphere</a:t>
            </a:r>
          </a:p>
          <a:p>
            <a:pPr lvl="1"/>
            <a:r>
              <a:rPr lang="en-US" sz="2400" dirty="0" smtClean="0"/>
              <a:t>SECAM (Sequential Color with Memory)</a:t>
            </a:r>
          </a:p>
          <a:p>
            <a:pPr lvl="2"/>
            <a:r>
              <a:rPr lang="en-US" sz="2400" dirty="0" smtClean="0"/>
              <a:t>Used primarily by France, Northern Africa, and Russia</a:t>
            </a:r>
          </a:p>
          <a:p>
            <a:pPr lvl="1"/>
            <a:r>
              <a:rPr lang="en-US" sz="2400" dirty="0" smtClean="0"/>
              <a:t>PAL (Phase Alternating Line)</a:t>
            </a:r>
          </a:p>
          <a:p>
            <a:pPr lvl="2"/>
            <a:r>
              <a:rPr lang="en-US" sz="2400" dirty="0" smtClean="0"/>
              <a:t>Used by Europe, China, and many other parts of the Eastern Hemisphere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9291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127" y="469661"/>
            <a:ext cx="7315200" cy="3851327"/>
          </a:xfrm>
        </p:spPr>
        <p:txBody>
          <a:bodyPr/>
          <a:lstStyle/>
          <a:p>
            <a:r>
              <a:rPr lang="en-US" sz="2800" dirty="0" smtClean="0"/>
              <a:t>Transmitting video files that can begin playing over the Internet as the remaining data is still being downloaded</a:t>
            </a:r>
          </a:p>
          <a:p>
            <a:r>
              <a:rPr lang="en-US" sz="2800" dirty="0" smtClean="0"/>
              <a:t>Creates little to no wait time to begin viewing the video file</a:t>
            </a:r>
          </a:p>
          <a:p>
            <a:pPr marL="502920" lvl="1" indent="0">
              <a:buNone/>
            </a:pPr>
            <a:endParaRPr lang="en-US" dirty="0"/>
          </a:p>
        </p:txBody>
      </p:sp>
      <p:pic>
        <p:nvPicPr>
          <p:cNvPr id="1026" name="Picture 2" descr="https://localtvwghp.files.wordpress.com/2014/07/netflix-logo.png?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64" y="3737936"/>
            <a:ext cx="3564468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52" y="4019793"/>
            <a:ext cx="3302066" cy="13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60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77" y="2504401"/>
            <a:ext cx="2947482" cy="460118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Audio</a:t>
            </a:r>
            <a:endParaRPr lang="en-US" sz="6600" dirty="0"/>
          </a:p>
        </p:txBody>
      </p:sp>
      <p:pic>
        <p:nvPicPr>
          <p:cNvPr id="3" name="10 Fergalicio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 end="278236.839"/>
                  <p14:fade in="750" out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8659" y="201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6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Sound that has been capture, created, or edited electronically by a computer</a:t>
            </a:r>
          </a:p>
          <a:p>
            <a:r>
              <a:rPr lang="en-US" sz="3200" dirty="0" smtClean="0"/>
              <a:t>Analog = non-digital audio</a:t>
            </a:r>
          </a:p>
          <a:p>
            <a:pPr lvl="1"/>
            <a:endParaRPr lang="en-US" sz="3200" dirty="0" smtClean="0"/>
          </a:p>
          <a:p>
            <a:pPr marL="502920" lvl="1" indent="0">
              <a:buNone/>
            </a:pPr>
            <a:r>
              <a:rPr lang="en-US" sz="3200" dirty="0" smtClean="0"/>
              <a:t>Analog audio sources are converted to a digital formant by a process called </a:t>
            </a:r>
            <a:r>
              <a:rPr lang="en-US" sz="3200" b="1" dirty="0" smtClean="0"/>
              <a:t>sampling</a:t>
            </a:r>
          </a:p>
          <a:p>
            <a:pPr marL="502920" lvl="1" indent="0">
              <a:buNone/>
            </a:pPr>
            <a:endParaRPr lang="en-US" sz="3200" dirty="0" smtClean="0"/>
          </a:p>
          <a:p>
            <a:pPr marL="502920" lvl="1" indent="0">
              <a:buNone/>
            </a:pPr>
            <a:r>
              <a:rPr lang="en-US" sz="3200" b="1" dirty="0" smtClean="0"/>
              <a:t>Sampling reproduces a sound wave by recording many fragments of it.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8629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 does music have on video?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Watch with sound and without sound… </a:t>
            </a:r>
          </a:p>
          <a:p>
            <a:pPr marL="0" indent="0">
              <a:buNone/>
            </a:pPr>
            <a:endParaRPr lang="en-US" sz="3600" dirty="0" smtClean="0">
              <a:hlinkClick r:id="rId2"/>
            </a:endParaRPr>
          </a:p>
          <a:p>
            <a:pPr lvl="1"/>
            <a:r>
              <a:rPr lang="en-US" sz="3600" dirty="0">
                <a:hlinkClick r:id="rId3"/>
              </a:rPr>
              <a:t>https://www.youtube.com/watch?v=zXYO19Ig5hc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5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Number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The amount of individual audio channels used during playback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Monoaural</a:t>
            </a:r>
            <a:r>
              <a:rPr lang="en-US" dirty="0"/>
              <a:t> </a:t>
            </a:r>
            <a:r>
              <a:rPr lang="en-US" dirty="0" smtClean="0"/>
              <a:t>(Mono)</a:t>
            </a:r>
          </a:p>
          <a:p>
            <a:pPr lvl="1"/>
            <a:r>
              <a:rPr lang="en-US" sz="2000" dirty="0" smtClean="0"/>
              <a:t>All sources of audio play out one single channel </a:t>
            </a:r>
          </a:p>
          <a:p>
            <a:pPr lvl="1"/>
            <a:r>
              <a:rPr lang="en-US" sz="2000" dirty="0" smtClean="0"/>
              <a:t>Ex: your computer</a:t>
            </a:r>
          </a:p>
          <a:p>
            <a:r>
              <a:rPr lang="en-US" dirty="0" smtClean="0"/>
              <a:t>Stereophonic (Stereo)</a:t>
            </a:r>
          </a:p>
          <a:p>
            <a:pPr lvl="1"/>
            <a:r>
              <a:rPr lang="en-US" sz="2000" dirty="0" smtClean="0"/>
              <a:t>Audio sources can be separated into two different channels</a:t>
            </a:r>
          </a:p>
          <a:p>
            <a:pPr lvl="1"/>
            <a:r>
              <a:rPr lang="en-US" sz="2000" dirty="0" smtClean="0"/>
              <a:t>Ex: Headphones</a:t>
            </a:r>
          </a:p>
          <a:p>
            <a:r>
              <a:rPr lang="en-US" dirty="0" err="1" smtClean="0"/>
              <a:t>Surrond</a:t>
            </a:r>
            <a:r>
              <a:rPr lang="en-US" dirty="0" smtClean="0"/>
              <a:t> Sound</a:t>
            </a:r>
          </a:p>
          <a:p>
            <a:pPr lvl="1"/>
            <a:r>
              <a:rPr lang="en-US" sz="2000" dirty="0" smtClean="0"/>
              <a:t>Multiple audio channels; usually 5-7 separate channels</a:t>
            </a:r>
          </a:p>
          <a:p>
            <a:pPr lvl="1"/>
            <a:r>
              <a:rPr lang="en-US" sz="2000" dirty="0" smtClean="0"/>
              <a:t>Ex: Movies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more channels of audio, the more realistic the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3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Transmitting audio files that can begin playing over the Internet as the remaining data is being downloaded</a:t>
            </a:r>
          </a:p>
          <a:p>
            <a:r>
              <a:rPr lang="en-US" sz="2400" dirty="0" smtClean="0"/>
              <a:t>Creates little to no wait time to begin hearing the audio file (think of the preview of a song on iTunes)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sz="2400" dirty="0" smtClean="0"/>
              <a:t>Pandora</a:t>
            </a:r>
          </a:p>
          <a:p>
            <a:pPr lvl="1"/>
            <a:r>
              <a:rPr lang="en-US" sz="2400" dirty="0" smtClean="0"/>
              <a:t>Spotify</a:t>
            </a:r>
          </a:p>
          <a:p>
            <a:pPr lvl="1"/>
            <a:r>
              <a:rPr lang="en-US" sz="2400" dirty="0" smtClean="0"/>
              <a:t>iTunes</a:t>
            </a:r>
          </a:p>
          <a:p>
            <a:pPr lvl="1"/>
            <a:r>
              <a:rPr lang="en-US" sz="2400" dirty="0" err="1" smtClean="0"/>
              <a:t>Rapsody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405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77" y="2504401"/>
            <a:ext cx="2947482" cy="460118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Video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86460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Moving images that have been captured, created, or edited electronically </a:t>
            </a:r>
          </a:p>
          <a:p>
            <a:pPr lvl="1"/>
            <a:r>
              <a:rPr lang="en-US" sz="2800" dirty="0" smtClean="0"/>
              <a:t>Analog video signals transmit information continuously in the form of a wave</a:t>
            </a:r>
          </a:p>
          <a:p>
            <a:pPr lvl="1"/>
            <a:r>
              <a:rPr lang="en-US" sz="2800" dirty="0" smtClean="0"/>
              <a:t>Digital video signals transmit information in the form of individual bits of data</a:t>
            </a:r>
          </a:p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www.youtube.com/watch?v=Fj3WBfRZ5Nc</a:t>
            </a:r>
            <a:endParaRPr lang="en-US" sz="2800" dirty="0" smtClean="0"/>
          </a:p>
          <a:p>
            <a:pPr marL="50292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Can an animation become a video?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6905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Digital Video: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Aspect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48955"/>
            <a:ext cx="7315200" cy="15384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Ratio of a video screen’s height dimension and width dimension; common ratios are standard (4:3) and widescreen (16:9)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5751" r="1896" b="6928"/>
          <a:stretch/>
        </p:blipFill>
        <p:spPr>
          <a:xfrm>
            <a:off x="4679578" y="2277034"/>
            <a:ext cx="5827059" cy="371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073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69</TotalTime>
  <Words>475</Words>
  <Application>Microsoft Office PowerPoint</Application>
  <PresentationFormat>Widescreen</PresentationFormat>
  <Paragraphs>67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 2</vt:lpstr>
      <vt:lpstr>Frame</vt:lpstr>
      <vt:lpstr>Concepts Used to Create Digital Audio &amp; Video</vt:lpstr>
      <vt:lpstr>Audio</vt:lpstr>
      <vt:lpstr>Digital Audio</vt:lpstr>
      <vt:lpstr>What affect does music have on video?</vt:lpstr>
      <vt:lpstr>Channel Number  The amount of individual audio channels used during playback</vt:lpstr>
      <vt:lpstr>Streaming </vt:lpstr>
      <vt:lpstr>Video</vt:lpstr>
      <vt:lpstr>Digital Video </vt:lpstr>
      <vt:lpstr>Characteristics of Digital Video:    Aspect Ratio</vt:lpstr>
      <vt:lpstr>Characteristics of Digital Video:    Frame Rate</vt:lpstr>
      <vt:lpstr>Characteristics of Digital Video:    Scanning Method</vt:lpstr>
      <vt:lpstr>PowerPoint Presentation</vt:lpstr>
      <vt:lpstr>PowerPoint Presentation</vt:lpstr>
      <vt:lpstr>Broadcasting Systems</vt:lpstr>
      <vt:lpstr>Streaming Video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Used to Create Digital Audio &amp; Video</dc:title>
  <dc:creator>Miranda Buchanan</dc:creator>
  <cp:lastModifiedBy>Miranda Buchanan</cp:lastModifiedBy>
  <cp:revision>7</cp:revision>
  <dcterms:created xsi:type="dcterms:W3CDTF">2015-11-12T13:21:21Z</dcterms:created>
  <dcterms:modified xsi:type="dcterms:W3CDTF">2015-11-12T14:30:32Z</dcterms:modified>
</cp:coreProperties>
</file>