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981B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84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6" y="1878101"/>
            <a:ext cx="8361229" cy="2098226"/>
          </a:xfrm>
        </p:spPr>
        <p:txBody>
          <a:bodyPr/>
          <a:lstStyle/>
          <a:p>
            <a:r>
              <a:rPr lang="en-US" b="1" dirty="0" smtClean="0"/>
              <a:t>Graphics: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600" dirty="0" smtClean="0"/>
              <a:t>Elements of Design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5" y="4135573"/>
            <a:ext cx="6831673" cy="1086237"/>
          </a:xfrm>
        </p:spPr>
        <p:txBody>
          <a:bodyPr/>
          <a:lstStyle/>
          <a:p>
            <a:r>
              <a:rPr lang="en-US" dirty="0" smtClean="0"/>
              <a:t>Objective 103.01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484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315" t="35380" r="25319" b="20565"/>
          <a:stretch/>
        </p:blipFill>
        <p:spPr>
          <a:xfrm>
            <a:off x="1281955" y="1721223"/>
            <a:ext cx="10150504" cy="441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54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73623"/>
            <a:ext cx="7198659" cy="43658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form of an object</a:t>
            </a:r>
          </a:p>
          <a:p>
            <a:r>
              <a:rPr lang="en-US" sz="3600" dirty="0" smtClean="0"/>
              <a:t>When lines enclose a space</a:t>
            </a:r>
          </a:p>
          <a:p>
            <a:r>
              <a:rPr lang="en-US" sz="3600" dirty="0" smtClean="0"/>
              <a:t>Can be used to help identify object</a:t>
            </a:r>
          </a:p>
          <a:p>
            <a:pPr lvl="1"/>
            <a:r>
              <a:rPr lang="en-US" sz="3600" dirty="0" smtClean="0"/>
              <a:t>Example: circle=sun, oval = egg</a:t>
            </a:r>
          </a:p>
          <a:p>
            <a:r>
              <a:rPr lang="en-US" sz="3600" dirty="0" smtClean="0"/>
              <a:t>Three basic shapes:</a:t>
            </a:r>
          </a:p>
          <a:p>
            <a:pPr lvl="1"/>
            <a:r>
              <a:rPr lang="en-US" sz="3600" dirty="0" smtClean="0"/>
              <a:t>Circle, triangle, square</a:t>
            </a:r>
          </a:p>
          <a:p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978588" y="596350"/>
            <a:ext cx="3765178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/>
                </a:solidFill>
              </a:rPr>
              <a:t>Can be used to bring special emphasis to text or a graphic</a:t>
            </a:r>
            <a:endParaRPr lang="en-US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78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67436"/>
            <a:ext cx="9601200" cy="5636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Adds depth and dimension to a design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70897"/>
            <a:ext cx="3147452" cy="2303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917" y="626408"/>
            <a:ext cx="3141009" cy="3141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03" y="2486025"/>
            <a:ext cx="4677897" cy="3508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15" y="3912504"/>
            <a:ext cx="3623310" cy="271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2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800" dirty="0" smtClean="0"/>
              <a:t>Color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800" dirty="0" smtClean="0"/>
              <a:t>Line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800" dirty="0" smtClean="0"/>
              <a:t>Shape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800" dirty="0" smtClean="0"/>
              <a:t>Texture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471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Helps </a:t>
            </a:r>
            <a:r>
              <a:rPr lang="en-US" sz="3600" b="1" dirty="0" smtClean="0">
                <a:solidFill>
                  <a:schemeClr val="tx1"/>
                </a:solidFill>
              </a:rPr>
              <a:t>identify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/>
              <a:t>objects in a design</a:t>
            </a:r>
          </a:p>
          <a:p>
            <a:r>
              <a:rPr lang="en-US" sz="3600" dirty="0" smtClean="0"/>
              <a:t>Creates visual flow in a design </a:t>
            </a:r>
          </a:p>
          <a:p>
            <a:r>
              <a:rPr lang="en-US" sz="3600" dirty="0" smtClean="0"/>
              <a:t>Communicates feelings and moods to the audience or viewer</a:t>
            </a:r>
          </a:p>
          <a:p>
            <a:r>
              <a:rPr lang="en-US" sz="3600" dirty="0" smtClean="0"/>
              <a:t>Consists of hue, saturation, and brightness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00042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can be used to convey specific emotions or moods…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457200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RED</a:t>
            </a:r>
            <a:r>
              <a:rPr lang="en-US" sz="2800" dirty="0" smtClean="0">
                <a:solidFill>
                  <a:srgbClr val="FF0000"/>
                </a:solidFill>
              </a:rPr>
              <a:t> – excitement, anger, danger, love</a:t>
            </a:r>
          </a:p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BLUE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– calm, sadness, peacefulness</a:t>
            </a:r>
          </a:p>
          <a:p>
            <a:r>
              <a:rPr lang="en-US" sz="2800" b="1" dirty="0" smtClean="0">
                <a:solidFill>
                  <a:srgbClr val="92D050"/>
                </a:solidFill>
              </a:rPr>
              <a:t>GREEN</a:t>
            </a:r>
            <a:r>
              <a:rPr lang="en-US" sz="2800" dirty="0" smtClean="0">
                <a:solidFill>
                  <a:srgbClr val="92D050"/>
                </a:solidFill>
              </a:rPr>
              <a:t> – envy, luck, quietness</a:t>
            </a:r>
          </a:p>
          <a:p>
            <a:r>
              <a:rPr lang="en-US" sz="2800" b="1" dirty="0" smtClean="0">
                <a:solidFill>
                  <a:srgbClr val="FFCC00"/>
                </a:solidFill>
              </a:rPr>
              <a:t>YELLOW</a:t>
            </a:r>
            <a:r>
              <a:rPr lang="en-US" sz="2800" dirty="0" smtClean="0">
                <a:solidFill>
                  <a:srgbClr val="FFCC00"/>
                </a:solidFill>
              </a:rPr>
              <a:t> – weakness, sympathy, cheerfulness, happiness 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457200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D7981B"/>
                </a:solidFill>
              </a:rPr>
              <a:t>ORANGE</a:t>
            </a:r>
            <a:r>
              <a:rPr lang="en-US" sz="2800" dirty="0" smtClean="0">
                <a:solidFill>
                  <a:srgbClr val="D7981B"/>
                </a:solidFill>
              </a:rPr>
              <a:t> – liveliness, energy, warmth</a:t>
            </a:r>
          </a:p>
          <a:p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PURPLE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royalty, respect, dignity, mystery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BLACK</a:t>
            </a:r>
            <a:r>
              <a:rPr lang="en-US" sz="2800" dirty="0" smtClean="0">
                <a:solidFill>
                  <a:schemeClr val="tx1"/>
                </a:solidFill>
              </a:rPr>
              <a:t> – mourning, despair, sophistication, intensity, intimidation</a:t>
            </a:r>
          </a:p>
          <a:p>
            <a:r>
              <a:rPr lang="en-US" sz="28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WHITE</a:t>
            </a:r>
            <a:r>
              <a:rPr lang="en-US" sz="28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 – innocence, purity, clean, faith</a:t>
            </a:r>
            <a:endParaRPr lang="en-US" sz="28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4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21976" y="273422"/>
            <a:ext cx="4016189" cy="6584577"/>
          </a:xfrm>
        </p:spPr>
        <p:txBody>
          <a:bodyPr>
            <a:normAutofit/>
          </a:bodyPr>
          <a:lstStyle/>
          <a:p>
            <a:r>
              <a:rPr lang="en-US" dirty="0" smtClean="0"/>
              <a:t>Colors across from each other on the color when work well together.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These are called </a:t>
            </a:r>
            <a:r>
              <a:rPr lang="en-US" b="1" i="1" dirty="0" smtClean="0"/>
              <a:t>Complementary Colors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70" y="273423"/>
            <a:ext cx="6460403" cy="633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30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18" y="237564"/>
            <a:ext cx="5024718" cy="302895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Hue</a:t>
            </a:r>
            <a:r>
              <a:rPr lang="en-US" sz="4800" dirty="0" smtClean="0"/>
              <a:t> – the given name to a color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986118" y="2221566"/>
            <a:ext cx="50247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Within a particular hue, a variety of individual colors can be created by changing the saturation and brightness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4" y="632013"/>
            <a:ext cx="5764586" cy="573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21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Saturation </a:t>
            </a:r>
            <a:r>
              <a:rPr lang="en-US" dirty="0" smtClean="0"/>
              <a:t>– the amount of hue used in a particular color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969" t="45472" r="27507" b="17003"/>
          <a:stretch/>
        </p:blipFill>
        <p:spPr>
          <a:xfrm>
            <a:off x="1371600" y="2376921"/>
            <a:ext cx="10140098" cy="399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4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70647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Brightness </a:t>
            </a:r>
            <a:r>
              <a:rPr lang="en-US" dirty="0" smtClean="0"/>
              <a:t>– how light or dark a color appears; adding black or white changes a color’s </a:t>
            </a:r>
            <a:r>
              <a:rPr lang="en-US" sz="4000" dirty="0" smtClean="0"/>
              <a:t>brightness (</a:t>
            </a:r>
            <a:r>
              <a:rPr lang="en-US" sz="4000" i="1" dirty="0" smtClean="0"/>
              <a:t>just think of mixing paint)</a:t>
            </a:r>
            <a:endParaRPr lang="en-US" sz="40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976" t="49901" r="24260" b="18054"/>
          <a:stretch/>
        </p:blipFill>
        <p:spPr>
          <a:xfrm>
            <a:off x="1200150" y="2828925"/>
            <a:ext cx="10344150" cy="330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47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Give direction to design </a:t>
            </a:r>
          </a:p>
          <a:p>
            <a:r>
              <a:rPr lang="en-US" sz="3600" dirty="0" smtClean="0"/>
              <a:t>Create movement in a design</a:t>
            </a:r>
          </a:p>
          <a:p>
            <a:r>
              <a:rPr lang="en-US" sz="3600" dirty="0" smtClean="0"/>
              <a:t>Thick lines show importance, thin lines, demonstrate quick movement </a:t>
            </a:r>
          </a:p>
          <a:p>
            <a:r>
              <a:rPr lang="en-US" sz="3600" dirty="0" smtClean="0"/>
              <a:t>Could be vertical, horizontal, diagonal, or curved lines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873361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94</TotalTime>
  <Words>283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Franklin Gothic Book</vt:lpstr>
      <vt:lpstr>Wingdings</vt:lpstr>
      <vt:lpstr>Crop</vt:lpstr>
      <vt:lpstr>Graphics: Elements of Design</vt:lpstr>
      <vt:lpstr>Elements of Design</vt:lpstr>
      <vt:lpstr>Color</vt:lpstr>
      <vt:lpstr>Color can be used to convey specific emotions or moods…</vt:lpstr>
      <vt:lpstr>Colors across from each other on the color when work well together.   These are called Complementary Colors. </vt:lpstr>
      <vt:lpstr>Hue – the given name to a color</vt:lpstr>
      <vt:lpstr>Saturation – the amount of hue used in a particular color</vt:lpstr>
      <vt:lpstr>Brightness – how light or dark a color appears; adding black or white changes a color’s brightness (just think of mixing paint)</vt:lpstr>
      <vt:lpstr>Lines</vt:lpstr>
      <vt:lpstr>Lines</vt:lpstr>
      <vt:lpstr>Shapes</vt:lpstr>
      <vt:lpstr>Texture</vt:lpstr>
    </vt:vector>
  </TitlesOfParts>
  <Company>GCS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Graphics: Elements of Design</dc:title>
  <dc:creator>Miranda Buchanan</dc:creator>
  <cp:lastModifiedBy>Miranda Buchanan</cp:lastModifiedBy>
  <cp:revision>9</cp:revision>
  <dcterms:created xsi:type="dcterms:W3CDTF">2015-11-10T14:50:37Z</dcterms:created>
  <dcterms:modified xsi:type="dcterms:W3CDTF">2015-11-10T16:25:22Z</dcterms:modified>
</cp:coreProperties>
</file>