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84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transition spd="slow">
    <p:wipe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Understand the core concepts of Digital Media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Objective 101.01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165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592808"/>
            <a:ext cx="10561418" cy="1468800"/>
          </a:xfrm>
        </p:spPr>
        <p:txBody>
          <a:bodyPr/>
          <a:lstStyle/>
          <a:p>
            <a:r>
              <a:rPr lang="en-US" sz="4400" dirty="0" smtClean="0"/>
              <a:t>Defining the parameters of the project and making preliminary decisions about conveying the intended message to the audience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460495"/>
            <a:ext cx="10561418" cy="433955"/>
          </a:xfrm>
        </p:spPr>
        <p:txBody>
          <a:bodyPr/>
          <a:lstStyle/>
          <a:p>
            <a:r>
              <a:rPr lang="en-US" sz="4800" dirty="0" smtClean="0"/>
              <a:t>Pre-Production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1957851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592808"/>
            <a:ext cx="10561418" cy="1468800"/>
          </a:xfrm>
        </p:spPr>
        <p:txBody>
          <a:bodyPr/>
          <a:lstStyle/>
          <a:p>
            <a:r>
              <a:rPr lang="en-US" sz="4000" dirty="0" smtClean="0"/>
              <a:t>The active process of using industry-standard software and hardware to create an original piece of digital media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460495"/>
            <a:ext cx="10561418" cy="433955"/>
          </a:xfrm>
        </p:spPr>
        <p:txBody>
          <a:bodyPr/>
          <a:lstStyle/>
          <a:p>
            <a:r>
              <a:rPr lang="en-US" sz="4800" dirty="0" smtClean="0"/>
              <a:t>Production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8567729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592808"/>
            <a:ext cx="10561418" cy="1468800"/>
          </a:xfrm>
        </p:spPr>
        <p:txBody>
          <a:bodyPr/>
          <a:lstStyle/>
          <a:p>
            <a:r>
              <a:rPr lang="en-US" sz="4000" dirty="0" smtClean="0"/>
              <a:t>Modifying the project to accomplish the intended purpose; optimizing the output file to meet client’s specific needs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460495"/>
            <a:ext cx="10561418" cy="433955"/>
          </a:xfrm>
        </p:spPr>
        <p:txBody>
          <a:bodyPr/>
          <a:lstStyle/>
          <a:p>
            <a:r>
              <a:rPr lang="en-US" sz="4800" dirty="0" smtClean="0"/>
              <a:t>Post-Production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2383039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Media</a:t>
            </a:r>
            <a:endParaRPr lang="en-US" sz="7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Messages aimed at mass audiences; can be delivered in many form or methods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2609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Communication that was well-established before the Internet age; Ex: books, newspapers, magazines, etc.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dirty="0" smtClean="0"/>
              <a:t>Traditional Media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641" y="1081456"/>
            <a:ext cx="3810002" cy="4075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8821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Created and controlled by a community of users that interact using the Internet; Ex: Facebook, Twitter, Instagram, YouTube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dirty="0" smtClean="0"/>
              <a:t>Social Media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39" y="1014308"/>
            <a:ext cx="3603814" cy="3244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110459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use of creative design and computer technology to combine forms of media to reach the audience in various ways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dirty="0" smtClean="0"/>
              <a:t>Digital Media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63" y="658494"/>
            <a:ext cx="4636367" cy="555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991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Traditional Media </a:t>
            </a:r>
            <a:br>
              <a:rPr lang="en-US" dirty="0" smtClean="0"/>
            </a:br>
            <a:r>
              <a:rPr lang="en-US" dirty="0" smtClean="0"/>
              <a:t>vs. </a:t>
            </a:r>
            <a:br>
              <a:rPr lang="en-US" dirty="0" smtClean="0"/>
            </a:br>
            <a:r>
              <a:rPr lang="en-US" dirty="0" smtClean="0"/>
              <a:t>Social Media </a:t>
            </a:r>
            <a:br>
              <a:rPr lang="en-US" dirty="0" smtClean="0"/>
            </a:br>
            <a:r>
              <a:rPr lang="en-US" dirty="0" smtClean="0"/>
              <a:t>vs. </a:t>
            </a:r>
            <a:br>
              <a:rPr lang="en-US" dirty="0" smtClean="0"/>
            </a:br>
            <a:r>
              <a:rPr lang="en-US" dirty="0" smtClean="0"/>
              <a:t>Digital Media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 smtClean="0"/>
              <a:t>Pros &amp; Cons</a:t>
            </a:r>
          </a:p>
          <a:p>
            <a:r>
              <a:rPr lang="en-US" dirty="0" smtClean="0"/>
              <a:t>What do you think?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4057" y="5123329"/>
            <a:ext cx="2043953" cy="1405533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Cost?</a:t>
            </a:r>
          </a:p>
          <a:p>
            <a:pPr algn="ctr"/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14056" y="261739"/>
            <a:ext cx="2043953" cy="1264980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1200" dirty="0" smtClean="0"/>
              <a:t>Effectiveness? </a:t>
            </a:r>
          </a:p>
          <a:p>
            <a:pPr algn="ctr"/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786656" y="261739"/>
            <a:ext cx="2043953" cy="1405533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Design?</a:t>
            </a:r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971673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12" y="2222285"/>
            <a:ext cx="10554574" cy="41247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5 Major Categories </a:t>
            </a:r>
          </a:p>
          <a:p>
            <a:pPr lvl="1"/>
            <a:r>
              <a:rPr lang="en-US" sz="2800" dirty="0" smtClean="0"/>
              <a:t>Graphic Design</a:t>
            </a:r>
          </a:p>
          <a:p>
            <a:pPr lvl="1"/>
            <a:r>
              <a:rPr lang="en-US" sz="2800" dirty="0" smtClean="0"/>
              <a:t>Animation Development</a:t>
            </a:r>
          </a:p>
          <a:p>
            <a:pPr lvl="1"/>
            <a:r>
              <a:rPr lang="en-US" sz="2800" dirty="0" smtClean="0"/>
              <a:t>Audio Production</a:t>
            </a:r>
          </a:p>
          <a:p>
            <a:pPr lvl="1"/>
            <a:r>
              <a:rPr lang="en-US" sz="2800" dirty="0" smtClean="0"/>
              <a:t>Video Production</a:t>
            </a:r>
          </a:p>
          <a:p>
            <a:pPr lvl="1"/>
            <a:r>
              <a:rPr lang="en-US" sz="2800" dirty="0" smtClean="0"/>
              <a:t>Web Design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536671"/>
            <a:ext cx="5649131" cy="349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92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How can Digital Media be used in education?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81893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Digital Media Production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Pre-Production</a:t>
            </a:r>
          </a:p>
          <a:p>
            <a:r>
              <a:rPr lang="en-US" sz="5400" dirty="0" smtClean="0"/>
              <a:t>Production</a:t>
            </a:r>
          </a:p>
          <a:p>
            <a:r>
              <a:rPr lang="en-US" sz="5400" dirty="0" smtClean="0"/>
              <a:t>Post-Production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3 major phases of producing digital media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1265717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27</TotalTime>
  <Words>201</Words>
  <Application>Microsoft Office PowerPoint</Application>
  <PresentationFormat>Widescreen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Century Gothic</vt:lpstr>
      <vt:lpstr>Wingdings 2</vt:lpstr>
      <vt:lpstr>Quotable</vt:lpstr>
      <vt:lpstr>Understand the core concepts of Digital Media</vt:lpstr>
      <vt:lpstr>Media</vt:lpstr>
      <vt:lpstr>Communication that was well-established before the Internet age; Ex: books, newspapers, magazines, etc.</vt:lpstr>
      <vt:lpstr>Created and controlled by a community of users that interact using the Internet; Ex: Facebook, Twitter, Instagram, YouTube</vt:lpstr>
      <vt:lpstr>The use of creative design and computer technology to combine forms of media to reach the audience in various ways</vt:lpstr>
      <vt:lpstr>Traditional Media  vs.  Social Media  vs.  Digital Media</vt:lpstr>
      <vt:lpstr>Digital Media</vt:lpstr>
      <vt:lpstr>How can Digital Media be used in education?</vt:lpstr>
      <vt:lpstr>Digital Media Production</vt:lpstr>
      <vt:lpstr>Defining the parameters of the project and making preliminary decisions about conveying the intended message to the audience</vt:lpstr>
      <vt:lpstr>The active process of using industry-standard software and hardware to create an original piece of digital media</vt:lpstr>
      <vt:lpstr>Modifying the project to accomplish the intended purpose; optimizing the output file to meet client’s specific needs</vt:lpstr>
    </vt:vector>
  </TitlesOfParts>
  <Company>GCS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 the core concepts of Digital Media</dc:title>
  <dc:creator>Miranda Buchanan</dc:creator>
  <cp:lastModifiedBy>Miranda Buchanan</cp:lastModifiedBy>
  <cp:revision>11</cp:revision>
  <dcterms:created xsi:type="dcterms:W3CDTF">2015-11-10T13:30:56Z</dcterms:created>
  <dcterms:modified xsi:type="dcterms:W3CDTF">2015-11-10T13:58:52Z</dcterms:modified>
</cp:coreProperties>
</file>