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84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476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310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9674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187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8654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288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523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911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195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482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41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354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157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71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083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645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9327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Understanding Web-Based Digital Media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 107.01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028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Creating web pages to be viewed on the Internet</a:t>
            </a:r>
          </a:p>
          <a:p>
            <a:pPr lvl="1"/>
            <a:r>
              <a:rPr lang="en-US" sz="2400" dirty="0" smtClean="0"/>
              <a:t>Uses hypertext that allows information and sites to be linked together in the World Wide Web</a:t>
            </a:r>
          </a:p>
          <a:p>
            <a:pPr lvl="1"/>
            <a:r>
              <a:rPr lang="en-US" sz="2400" dirty="0" smtClean="0"/>
              <a:t>Can be relatively simple using text-based coding or complex using professional design software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9431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Components of Web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9983788" cy="3975847"/>
          </a:xfrm>
        </p:spPr>
        <p:txBody>
          <a:bodyPr>
            <a:noAutofit/>
          </a:bodyPr>
          <a:lstStyle/>
          <a:p>
            <a:r>
              <a:rPr lang="en-US" sz="1800" dirty="0" smtClean="0"/>
              <a:t>Page Layout</a:t>
            </a:r>
          </a:p>
          <a:p>
            <a:pPr lvl="1"/>
            <a:r>
              <a:rPr lang="en-US" sz="1600" dirty="0" smtClean="0"/>
              <a:t>Way of organizing information on a web page; ensures information on a page can be easily located</a:t>
            </a:r>
          </a:p>
          <a:p>
            <a:r>
              <a:rPr lang="en-US" sz="1800" dirty="0" smtClean="0"/>
              <a:t>Navigation</a:t>
            </a:r>
          </a:p>
          <a:p>
            <a:pPr lvl="1"/>
            <a:r>
              <a:rPr lang="en-US" sz="1600" dirty="0" smtClean="0"/>
              <a:t>The method by which a user accesses all the pages and information on a website; should be easy to understand and use effectively </a:t>
            </a:r>
          </a:p>
          <a:p>
            <a:r>
              <a:rPr lang="en-US" sz="1800" dirty="0" smtClean="0"/>
              <a:t>Hyperlinks (Links)</a:t>
            </a:r>
          </a:p>
          <a:p>
            <a:pPr lvl="1"/>
            <a:r>
              <a:rPr lang="en-US" sz="1600" dirty="0" smtClean="0"/>
              <a:t>Clickable connections that link text or images to other pages of the website, out to external websites, or to files posted on a website</a:t>
            </a:r>
          </a:p>
          <a:p>
            <a:r>
              <a:rPr lang="en-US" sz="1800" dirty="0" smtClean="0"/>
              <a:t>Content</a:t>
            </a:r>
          </a:p>
          <a:p>
            <a:pPr lvl="1"/>
            <a:r>
              <a:rPr lang="en-US" sz="1600" dirty="0" smtClean="0"/>
              <a:t>All of the information (text), images, and other multimedia that are contains within the pages of a website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06021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Browsers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1"/>
            <a:ext cx="8534400" cy="4011706"/>
          </a:xfrm>
        </p:spPr>
        <p:txBody>
          <a:bodyPr>
            <a:normAutofit/>
          </a:bodyPr>
          <a:lstStyle/>
          <a:p>
            <a:r>
              <a:rPr lang="en-US" dirty="0" smtClean="0"/>
              <a:t>Computer programs that read and interpret web design code to display a web page to the user</a:t>
            </a:r>
          </a:p>
          <a:p>
            <a:r>
              <a:rPr lang="en-US" dirty="0" smtClean="0"/>
              <a:t>Examples:  Internet Explorer, Mozilla Firefox, Google Chrome, Safari </a:t>
            </a:r>
          </a:p>
          <a:p>
            <a:pPr lvl="1"/>
            <a:r>
              <a:rPr lang="en-US" sz="2000" dirty="0" smtClean="0"/>
              <a:t>URL (Universal Resource Locator)</a:t>
            </a:r>
          </a:p>
          <a:p>
            <a:pPr lvl="2"/>
            <a:r>
              <a:rPr lang="en-US" sz="2000" dirty="0" smtClean="0"/>
              <a:t>The specific address of a page on the Internet</a:t>
            </a:r>
          </a:p>
          <a:p>
            <a:pPr lvl="2"/>
            <a:r>
              <a:rPr lang="en-US" sz="2000" dirty="0" smtClean="0"/>
              <a:t>www.rvilledigitalmedia.weebly.com</a:t>
            </a:r>
          </a:p>
          <a:p>
            <a:pPr lvl="1"/>
            <a:r>
              <a:rPr lang="en-US" sz="2000" dirty="0" smtClean="0"/>
              <a:t>FTP (File Transfer Protocol) </a:t>
            </a:r>
          </a:p>
          <a:p>
            <a:pPr lvl="2"/>
            <a:r>
              <a:rPr lang="en-US" sz="2000" dirty="0" smtClean="0"/>
              <a:t>Method by which data and file are transferred over the Internet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14710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engines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9732776" cy="3615267"/>
          </a:xfrm>
        </p:spPr>
        <p:txBody>
          <a:bodyPr>
            <a:noAutofit/>
          </a:bodyPr>
          <a:lstStyle/>
          <a:p>
            <a:r>
              <a:rPr lang="en-US" sz="2400" dirty="0" smtClean="0"/>
              <a:t>Websites that organize and retrieve information located on the Internet</a:t>
            </a:r>
          </a:p>
          <a:p>
            <a:pPr lvl="1"/>
            <a:r>
              <a:rPr lang="en-US" sz="2400" dirty="0" smtClean="0"/>
              <a:t>When a new website is created, information about its purpose, content, and connections are submitted to search engines</a:t>
            </a:r>
          </a:p>
          <a:p>
            <a:pPr lvl="1"/>
            <a:r>
              <a:rPr lang="en-US" sz="2400" dirty="0" smtClean="0"/>
              <a:t>Search Engine Optimization (SEO) – involves designing websites with the intention of helping search engines best discover, organize, and retrieve the information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9183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</TotalTime>
  <Words>271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Slice</vt:lpstr>
      <vt:lpstr>Understanding Web-Based Digital Media</vt:lpstr>
      <vt:lpstr>Web Design</vt:lpstr>
      <vt:lpstr>Basic Components of Web Design</vt:lpstr>
      <vt:lpstr>Internet Browsers</vt:lpstr>
      <vt:lpstr>Search engines</vt:lpstr>
    </vt:vector>
  </TitlesOfParts>
  <Company>GCS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Web-Based Digital Media</dc:title>
  <dc:creator>Miranda Buchanan</dc:creator>
  <cp:lastModifiedBy>Miranda Buchanan</cp:lastModifiedBy>
  <cp:revision>2</cp:revision>
  <dcterms:created xsi:type="dcterms:W3CDTF">2015-11-12T17:15:45Z</dcterms:created>
  <dcterms:modified xsi:type="dcterms:W3CDTF">2015-11-12T17:41:53Z</dcterms:modified>
</cp:coreProperties>
</file>