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4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1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83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0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1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5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2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8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1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8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0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04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Digital Media and Society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101.02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08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000" y="1825625"/>
            <a:ext cx="4527765" cy="4351338"/>
          </a:xfrm>
        </p:spPr>
        <p:txBody>
          <a:bodyPr/>
          <a:lstStyle/>
          <a:p>
            <a:r>
              <a:rPr lang="en-US" sz="3600" dirty="0" smtClean="0"/>
              <a:t>Persuade audience to use / buy a product</a:t>
            </a:r>
          </a:p>
          <a:p>
            <a:r>
              <a:rPr lang="en-US" sz="3600" dirty="0" smtClean="0"/>
              <a:t>Commercials</a:t>
            </a:r>
          </a:p>
          <a:p>
            <a:r>
              <a:rPr lang="en-US" sz="3600" dirty="0" smtClean="0"/>
              <a:t>Advertisements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89" y="520233"/>
            <a:ext cx="4510492" cy="58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5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000" y="1825625"/>
            <a:ext cx="5298729" cy="4351338"/>
          </a:xfrm>
        </p:spPr>
        <p:txBody>
          <a:bodyPr/>
          <a:lstStyle/>
          <a:p>
            <a:r>
              <a:rPr lang="en-US" sz="3600" dirty="0" smtClean="0"/>
              <a:t>Captivate an audience and keep them engaged</a:t>
            </a:r>
          </a:p>
          <a:p>
            <a:r>
              <a:rPr lang="en-US" sz="3600" dirty="0" smtClean="0"/>
              <a:t>Digital art</a:t>
            </a:r>
          </a:p>
          <a:p>
            <a:r>
              <a:rPr lang="en-US" sz="3600" dirty="0" smtClean="0"/>
              <a:t>Movies</a:t>
            </a:r>
          </a:p>
          <a:p>
            <a:r>
              <a:rPr lang="en-US" sz="3600" dirty="0" smtClean="0"/>
              <a:t>Video games</a:t>
            </a:r>
          </a:p>
          <a:p>
            <a:r>
              <a:rPr lang="en-US" sz="3600" dirty="0" smtClean="0"/>
              <a:t>Music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3" y="420128"/>
            <a:ext cx="3140660" cy="2886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46" t="36870" r="72185" b="26918"/>
          <a:stretch/>
        </p:blipFill>
        <p:spPr>
          <a:xfrm rot="1149602">
            <a:off x="7723612" y="2384237"/>
            <a:ext cx="3675530" cy="36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8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/ Informational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000" y="1825625"/>
            <a:ext cx="5298729" cy="4351338"/>
          </a:xfrm>
        </p:spPr>
        <p:txBody>
          <a:bodyPr/>
          <a:lstStyle/>
          <a:p>
            <a:r>
              <a:rPr lang="en-US" sz="3600" dirty="0" smtClean="0"/>
              <a:t>Informs audience about recent events / topics</a:t>
            </a:r>
          </a:p>
          <a:p>
            <a:r>
              <a:rPr lang="en-US" sz="3600" dirty="0" smtClean="0"/>
              <a:t>News casts</a:t>
            </a:r>
          </a:p>
          <a:p>
            <a:r>
              <a:rPr lang="en-US" sz="3600" dirty="0" smtClean="0"/>
              <a:t>Online periodicals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29" y="2586878"/>
            <a:ext cx="5268245" cy="37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0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 Announcement (PSA)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000" y="1825625"/>
            <a:ext cx="5298729" cy="4351338"/>
          </a:xfrm>
        </p:spPr>
        <p:txBody>
          <a:bodyPr/>
          <a:lstStyle/>
          <a:p>
            <a:r>
              <a:rPr lang="en-US" sz="3600" dirty="0" smtClean="0"/>
              <a:t>Conveys important message to the public (no specific audience) </a:t>
            </a:r>
          </a:p>
          <a:p>
            <a:r>
              <a:rPr lang="en-US" sz="3600" dirty="0" smtClean="0"/>
              <a:t>Encourages public to take action or further education themselves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76" y="2079811"/>
            <a:ext cx="4545824" cy="27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000" y="1825625"/>
            <a:ext cx="4581553" cy="4351338"/>
          </a:xfrm>
        </p:spPr>
        <p:txBody>
          <a:bodyPr/>
          <a:lstStyle/>
          <a:p>
            <a:r>
              <a:rPr lang="en-US" sz="3600" dirty="0" smtClean="0"/>
              <a:t>Interactively teach content or demonstrate a process</a:t>
            </a:r>
          </a:p>
          <a:p>
            <a:r>
              <a:rPr lang="en-US" sz="3600" dirty="0" smtClean="0"/>
              <a:t>Online tutorials </a:t>
            </a:r>
          </a:p>
          <a:p>
            <a:r>
              <a:rPr lang="en-US" sz="3600" dirty="0" smtClean="0"/>
              <a:t>Descriptive animations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3065"/>
          <a:stretch/>
        </p:blipFill>
        <p:spPr>
          <a:xfrm>
            <a:off x="5862923" y="1225130"/>
            <a:ext cx="552243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experience in digital media relate to the professional world?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5365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</TotalTime>
  <Words>94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Digital Media and Society</vt:lpstr>
      <vt:lpstr>Commercial</vt:lpstr>
      <vt:lpstr>Entertainment</vt:lpstr>
      <vt:lpstr>News / Informational </vt:lpstr>
      <vt:lpstr>Public Service Announcement (PSA)</vt:lpstr>
      <vt:lpstr>Educational</vt:lpstr>
      <vt:lpstr>How can experience in digital media relate to the professional world?</vt:lpstr>
    </vt:vector>
  </TitlesOfParts>
  <Company>GCS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Media and Society</dc:title>
  <dc:creator>Miranda Buchanan</dc:creator>
  <cp:lastModifiedBy>Miranda Buchanan</cp:lastModifiedBy>
  <cp:revision>7</cp:revision>
  <dcterms:created xsi:type="dcterms:W3CDTF">2015-11-10T13:59:35Z</dcterms:created>
  <dcterms:modified xsi:type="dcterms:W3CDTF">2015-11-10T14:17:57Z</dcterms:modified>
</cp:coreProperties>
</file>