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84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748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19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969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80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308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913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343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20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79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25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613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00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Graphics: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Principles of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5565" y="4370855"/>
            <a:ext cx="6815669" cy="132080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Objective 103.01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8179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Principles of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Proportion</a:t>
            </a:r>
          </a:p>
          <a:p>
            <a:r>
              <a:rPr lang="en-US" sz="3200" dirty="0" smtClean="0"/>
              <a:t>Balance</a:t>
            </a:r>
          </a:p>
          <a:p>
            <a:r>
              <a:rPr lang="en-US" sz="3200" dirty="0" smtClean="0"/>
              <a:t>Rhythm</a:t>
            </a:r>
          </a:p>
          <a:p>
            <a:r>
              <a:rPr lang="en-US" sz="3200" dirty="0" smtClean="0"/>
              <a:t>Emphasis</a:t>
            </a:r>
          </a:p>
          <a:p>
            <a:r>
              <a:rPr lang="en-US" sz="3200" dirty="0" smtClean="0"/>
              <a:t>Unity / Harmony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7782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2556932"/>
            <a:ext cx="4370293" cy="3318936"/>
          </a:xfrm>
        </p:spPr>
        <p:txBody>
          <a:bodyPr>
            <a:noAutofit/>
          </a:bodyPr>
          <a:lstStyle/>
          <a:p>
            <a:r>
              <a:rPr lang="en-US" sz="2800" dirty="0" smtClean="0"/>
              <a:t>A size relationship between components of a design </a:t>
            </a:r>
          </a:p>
          <a:p>
            <a:r>
              <a:rPr lang="en-US" sz="2800" dirty="0" smtClean="0"/>
              <a:t>Can be:</a:t>
            </a:r>
          </a:p>
          <a:p>
            <a:pPr lvl="1"/>
            <a:r>
              <a:rPr lang="en-US" sz="2400" dirty="0" smtClean="0"/>
              <a:t>Between one component of a design and another component</a:t>
            </a:r>
          </a:p>
          <a:p>
            <a:pPr lvl="1"/>
            <a:r>
              <a:rPr lang="en-US" sz="2400" dirty="0" smtClean="0"/>
              <a:t>Between a component and the whole design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294" y="1520717"/>
            <a:ext cx="5230904" cy="32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464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Balance: </a:t>
            </a:r>
            <a:r>
              <a:rPr lang="en-US" sz="4400" dirty="0" smtClean="0"/>
              <a:t>how design elements are arranged either horizontally or vertically on the canvas</a:t>
            </a: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Formal Balance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Known as </a:t>
            </a:r>
            <a:r>
              <a:rPr lang="en-US" b="1" dirty="0" smtClean="0"/>
              <a:t>symmetrical balance</a:t>
            </a:r>
          </a:p>
          <a:p>
            <a:r>
              <a:rPr lang="en-US" dirty="0" smtClean="0"/>
              <a:t>Design is exactly equal on both sides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Informal Balance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Known as </a:t>
            </a:r>
            <a:r>
              <a:rPr lang="en-US" b="1" dirty="0" smtClean="0"/>
              <a:t>asymmetrical balance</a:t>
            </a:r>
          </a:p>
          <a:p>
            <a:r>
              <a:rPr lang="en-US" dirty="0" smtClean="0"/>
              <a:t>Both sides of the design are not equal, but are still balanced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217" y="4141695"/>
            <a:ext cx="4093273" cy="23039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34548" r="10706" b="14001"/>
          <a:stretch/>
        </p:blipFill>
        <p:spPr>
          <a:xfrm>
            <a:off x="6071588" y="4347029"/>
            <a:ext cx="4439535" cy="211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083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Rhythm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Creating the feeling of movement in a design </a:t>
            </a:r>
          </a:p>
          <a:p>
            <a:r>
              <a:rPr lang="en-US" sz="4400" dirty="0" smtClean="0"/>
              <a:t>Generated through the reputation of lines, colors, shapes, and textures </a:t>
            </a:r>
          </a:p>
          <a:p>
            <a:r>
              <a:rPr lang="en-US" sz="4400" dirty="0" smtClean="0"/>
              <a:t>Consistency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04347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Emphasis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30" y="2286000"/>
            <a:ext cx="2920342" cy="40233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Center of interest in a design </a:t>
            </a:r>
          </a:p>
          <a:p>
            <a:r>
              <a:rPr lang="en-US" sz="2800" dirty="0" smtClean="0"/>
              <a:t>Component of the design that is noticed first by the audience</a:t>
            </a:r>
          </a:p>
          <a:p>
            <a:r>
              <a:rPr lang="en-US" sz="2800" dirty="0" smtClean="0"/>
              <a:t>Can create visual flow in a design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4" t="12934" r="27035" b="2643"/>
          <a:stretch/>
        </p:blipFill>
        <p:spPr>
          <a:xfrm>
            <a:off x="5056094" y="585216"/>
            <a:ext cx="6755702" cy="572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162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/ Harmony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3296859" cy="40233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all components of a design look as if they belong together</a:t>
            </a:r>
          </a:p>
          <a:p>
            <a:r>
              <a:rPr lang="en-US" sz="2800" dirty="0" smtClean="0"/>
              <a:t>Achieved when the Elements and Principles of Design are used effectively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1" t="7892" r="7058" b="8808"/>
          <a:stretch/>
        </p:blipFill>
        <p:spPr>
          <a:xfrm>
            <a:off x="4765746" y="728652"/>
            <a:ext cx="7049735" cy="572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819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</TotalTime>
  <Words>163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Graphics: Principles of Design</vt:lpstr>
      <vt:lpstr>The Principles of Design</vt:lpstr>
      <vt:lpstr>Proportion</vt:lpstr>
      <vt:lpstr>Balance: how design elements are arranged either horizontally or vertically on the canvas</vt:lpstr>
      <vt:lpstr>Rhythm </vt:lpstr>
      <vt:lpstr>Emphasis</vt:lpstr>
      <vt:lpstr>Unit / Harmony</vt:lpstr>
    </vt:vector>
  </TitlesOfParts>
  <Company>GCS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Graphics: Principles of Design</dc:title>
  <dc:creator>Miranda Buchanan</dc:creator>
  <cp:lastModifiedBy>Miranda Buchanan</cp:lastModifiedBy>
  <cp:revision>5</cp:revision>
  <dcterms:created xsi:type="dcterms:W3CDTF">2015-11-10T16:26:05Z</dcterms:created>
  <dcterms:modified xsi:type="dcterms:W3CDTF">2015-11-10T16:48:06Z</dcterms:modified>
</cp:coreProperties>
</file>