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Graphics: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3600" dirty="0" smtClean="0">
                <a:effectLst/>
              </a:rPr>
              <a:t>Concepts of Digital Graphics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4177552"/>
            <a:ext cx="9001462" cy="1080247"/>
          </a:xfrm>
        </p:spPr>
        <p:txBody>
          <a:bodyPr/>
          <a:lstStyle/>
          <a:p>
            <a:r>
              <a:rPr lang="en-US" dirty="0" smtClean="0"/>
              <a:t>Objective 103.01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4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CYMK </a:t>
            </a:r>
            <a:br>
              <a:rPr lang="en-US" dirty="0" smtClean="0"/>
            </a:br>
            <a:r>
              <a:rPr lang="en-US" sz="2000" dirty="0" smtClean="0"/>
              <a:t>(Cyan, Yellow, Magenta, Black)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-1286" r="1507" b="1"/>
          <a:stretch/>
        </p:blipFill>
        <p:spPr>
          <a:xfrm>
            <a:off x="7008365" y="1547776"/>
            <a:ext cx="4010419" cy="37772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Optimized for printing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33082"/>
            <a:ext cx="10353761" cy="1326321"/>
          </a:xfrm>
        </p:spPr>
        <p:txBody>
          <a:bodyPr/>
          <a:lstStyle/>
          <a:p>
            <a:r>
              <a:rPr lang="en-US" dirty="0" smtClean="0"/>
              <a:t>Color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559403"/>
            <a:ext cx="10353762" cy="3695136"/>
          </a:xfrm>
        </p:spPr>
        <p:txBody>
          <a:bodyPr/>
          <a:lstStyle/>
          <a:p>
            <a:r>
              <a:rPr lang="en-US" dirty="0" smtClean="0"/>
              <a:t>The number of distinct colors a graphic is capable of displaying</a:t>
            </a:r>
          </a:p>
          <a:p>
            <a:r>
              <a:rPr lang="en-US" dirty="0" smtClean="0"/>
              <a:t>Related to color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2816139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796" y="548275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1-Bit</a:t>
            </a:r>
            <a:r>
              <a:rPr lang="en-US" dirty="0" smtClean="0"/>
              <a:t>: Black &amp; White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44" y="2807628"/>
            <a:ext cx="3262548" cy="244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5832" y="5464825"/>
            <a:ext cx="385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8-Bit</a:t>
            </a:r>
            <a:r>
              <a:rPr lang="en-US" dirty="0" smtClean="0"/>
              <a:t>: Indexed Color (256 colors)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0914" r="31478" b="-653"/>
          <a:stretch/>
        </p:blipFill>
        <p:spPr>
          <a:xfrm>
            <a:off x="8552329" y="2816139"/>
            <a:ext cx="2823976" cy="244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2328" y="5510991"/>
            <a:ext cx="282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24-Bit</a:t>
            </a:r>
            <a:r>
              <a:rPr lang="en-US" dirty="0" smtClean="0"/>
              <a:t>: True Color </a:t>
            </a:r>
          </a:p>
          <a:p>
            <a:pPr algn="ctr"/>
            <a:r>
              <a:rPr lang="en-US" dirty="0" smtClean="0"/>
              <a:t>(16.7 million 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304800"/>
            <a:ext cx="10353761" cy="1326321"/>
          </a:xfrm>
        </p:spPr>
        <p:txBody>
          <a:bodyPr/>
          <a:lstStyle/>
          <a:p>
            <a:r>
              <a:rPr lang="en-US" dirty="0" smtClean="0"/>
              <a:t>Layering (Layers in Photoshop)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2096063"/>
            <a:ext cx="3640276" cy="41613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Different levels in which you can place a image file or object </a:t>
            </a:r>
          </a:p>
          <a:p>
            <a:r>
              <a:rPr lang="en-US" sz="2800" dirty="0" smtClean="0"/>
              <a:t>Flatten Layers = to compress or make all layers into one single layer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5" y="1810416"/>
            <a:ext cx="6723530" cy="4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Photoshop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303471"/>
            <a:ext cx="5106004" cy="3702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Cropping</a:t>
            </a:r>
          </a:p>
          <a:p>
            <a:r>
              <a:rPr lang="en-US" sz="2800" dirty="0" smtClean="0"/>
              <a:t>Quick Selection </a:t>
            </a:r>
          </a:p>
          <a:p>
            <a:r>
              <a:rPr lang="en-US" sz="2800" dirty="0" smtClean="0"/>
              <a:t>Magic Eraser</a:t>
            </a:r>
          </a:p>
          <a:p>
            <a:r>
              <a:rPr lang="en-US" sz="2800" dirty="0" smtClean="0"/>
              <a:t>Eraser</a:t>
            </a:r>
          </a:p>
          <a:p>
            <a:r>
              <a:rPr lang="en-US" sz="2800" dirty="0" smtClean="0"/>
              <a:t>Blur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303472"/>
            <a:ext cx="5094154" cy="3702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 Eye Removal </a:t>
            </a:r>
          </a:p>
          <a:p>
            <a:r>
              <a:rPr lang="en-US" sz="2800" dirty="0" smtClean="0"/>
              <a:t>Paint Bucket</a:t>
            </a:r>
          </a:p>
          <a:p>
            <a:r>
              <a:rPr lang="en-US" sz="2800" dirty="0" smtClean="0"/>
              <a:t>Layer Properties</a:t>
            </a:r>
          </a:p>
          <a:p>
            <a:r>
              <a:rPr lang="en-US" sz="2800" dirty="0"/>
              <a:t>Transform </a:t>
            </a:r>
          </a:p>
          <a:p>
            <a:r>
              <a:rPr lang="en-US" sz="2800" dirty="0" smtClean="0"/>
              <a:t>Adjustments Levels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484094"/>
            <a:ext cx="10353761" cy="1721224"/>
          </a:xfrm>
        </p:spPr>
        <p:txBody>
          <a:bodyPr>
            <a:normAutofit/>
          </a:bodyPr>
          <a:lstStyle/>
          <a:p>
            <a:r>
              <a:rPr lang="en-US" dirty="0" smtClean="0"/>
              <a:t>Digital Graphics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any image or design created or edited by a computer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572412"/>
            <a:ext cx="5106004" cy="3702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Drawings </a:t>
            </a:r>
          </a:p>
          <a:p>
            <a:r>
              <a:rPr lang="en-US" sz="2800" dirty="0" smtClean="0"/>
              <a:t>Logos</a:t>
            </a:r>
          </a:p>
          <a:p>
            <a:r>
              <a:rPr lang="en-US" sz="2800" dirty="0" smtClean="0"/>
              <a:t>Photos</a:t>
            </a:r>
          </a:p>
          <a:p>
            <a:r>
              <a:rPr lang="en-US" sz="2800" dirty="0" smtClean="0"/>
              <a:t>Advertising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572413"/>
            <a:ext cx="5094154" cy="3702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Buttons</a:t>
            </a:r>
          </a:p>
          <a:p>
            <a:r>
              <a:rPr lang="en-US" sz="2800" dirty="0" smtClean="0"/>
              <a:t>Icons</a:t>
            </a:r>
          </a:p>
          <a:p>
            <a:r>
              <a:rPr lang="en-US" sz="2800" dirty="0" smtClean="0"/>
              <a:t>Diagrams</a:t>
            </a:r>
          </a:p>
          <a:p>
            <a:r>
              <a:rPr lang="en-US" sz="2800" dirty="0" smtClean="0"/>
              <a:t>Charts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72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564320"/>
            <a:ext cx="4879199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Bitmap Graphics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1577788"/>
            <a:ext cx="5107208" cy="4213412"/>
          </a:xfrm>
        </p:spPr>
        <p:txBody>
          <a:bodyPr>
            <a:normAutofit/>
          </a:bodyPr>
          <a:lstStyle/>
          <a:p>
            <a:r>
              <a:rPr lang="en-US" dirty="0" smtClean="0"/>
              <a:t>Use square </a:t>
            </a:r>
            <a:r>
              <a:rPr lang="en-US" b="1" dirty="0" smtClean="0"/>
              <a:t>pixels</a:t>
            </a:r>
            <a:r>
              <a:rPr lang="en-US" dirty="0" smtClean="0"/>
              <a:t> arranged in a grid that have assigned colors</a:t>
            </a:r>
          </a:p>
          <a:p>
            <a:r>
              <a:rPr lang="en-US" b="1" dirty="0" smtClean="0"/>
              <a:t>Lose clarity </a:t>
            </a:r>
            <a:r>
              <a:rPr lang="en-US" dirty="0" smtClean="0"/>
              <a:t>when view up close or zoomed in </a:t>
            </a:r>
          </a:p>
          <a:p>
            <a:r>
              <a:rPr lang="en-US" dirty="0" smtClean="0"/>
              <a:t>Also referred to as </a:t>
            </a:r>
            <a:r>
              <a:rPr lang="en-US" b="1" dirty="0" smtClean="0"/>
              <a:t>Raster Graphics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7101" y="564320"/>
            <a:ext cx="4865554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Vector Graphics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577788"/>
            <a:ext cx="5095357" cy="4213412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/>
              <a:t>mathematical formulas </a:t>
            </a:r>
            <a:r>
              <a:rPr lang="en-US" dirty="0" smtClean="0"/>
              <a:t>to define lines, points, curves, and other attributes</a:t>
            </a:r>
          </a:p>
          <a:p>
            <a:r>
              <a:rPr lang="en-US" b="1" dirty="0" smtClean="0"/>
              <a:t>Do not lose clarity </a:t>
            </a:r>
            <a:r>
              <a:rPr lang="en-US" dirty="0" smtClean="0"/>
              <a:t>when viewed up close or zoomed in </a:t>
            </a:r>
          </a:p>
          <a:p>
            <a:r>
              <a:rPr lang="en-US" dirty="0" smtClean="0"/>
              <a:t>Best type of graphic for printing in large scale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967216" y="914404"/>
            <a:ext cx="45719" cy="494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891670"/>
            <a:ext cx="3702443" cy="2471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78" y="4599947"/>
            <a:ext cx="4700677" cy="17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Resolution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describes the clarity of Bitmap Graphics; Determined by the number of Pixels per inch (PPI)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4621077"/>
            <a:ext cx="4879199" cy="823912"/>
          </a:xfrm>
        </p:spPr>
        <p:txBody>
          <a:bodyPr/>
          <a:lstStyle/>
          <a:p>
            <a:r>
              <a:rPr lang="en-US" dirty="0" smtClean="0"/>
              <a:t>Low Resolution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5601643"/>
            <a:ext cx="5107208" cy="2878968"/>
          </a:xfrm>
        </p:spPr>
        <p:txBody>
          <a:bodyPr/>
          <a:lstStyle/>
          <a:p>
            <a:r>
              <a:rPr lang="en-US" dirty="0" smtClean="0"/>
              <a:t>Blurry in appearance</a:t>
            </a:r>
          </a:p>
          <a:p>
            <a:r>
              <a:rPr lang="en-US" dirty="0" smtClean="0"/>
              <a:t>Relatively small file size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4621077"/>
            <a:ext cx="4865554" cy="823912"/>
          </a:xfrm>
        </p:spPr>
        <p:txBody>
          <a:bodyPr/>
          <a:lstStyle/>
          <a:p>
            <a:r>
              <a:rPr lang="en-US" dirty="0" smtClean="0"/>
              <a:t>High Resolution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5601643"/>
            <a:ext cx="5095357" cy="2878968"/>
          </a:xfrm>
        </p:spPr>
        <p:txBody>
          <a:bodyPr/>
          <a:lstStyle/>
          <a:p>
            <a:r>
              <a:rPr lang="en-US" dirty="0" smtClean="0"/>
              <a:t>Very clear in appearance</a:t>
            </a:r>
          </a:p>
          <a:p>
            <a:r>
              <a:rPr lang="en-US" dirty="0" smtClean="0"/>
              <a:t>Relatively large file size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8702" r="55499" b="27687"/>
          <a:stretch/>
        </p:blipFill>
        <p:spPr>
          <a:xfrm>
            <a:off x="6256831" y="2420471"/>
            <a:ext cx="2348145" cy="234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9676" r="5821" b="26065"/>
          <a:stretch/>
        </p:blipFill>
        <p:spPr>
          <a:xfrm>
            <a:off x="913795" y="2437795"/>
            <a:ext cx="2330823" cy="23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Modes of Digital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&amp; White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-367" r="54945" b="367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Uses only true black and true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Grayscale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367" r="16556" b="-367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5671" y="2971800"/>
            <a:ext cx="3693458" cy="2819400"/>
          </a:xfrm>
        </p:spPr>
        <p:txBody>
          <a:bodyPr/>
          <a:lstStyle/>
          <a:p>
            <a:r>
              <a:rPr lang="en-US" dirty="0" smtClean="0"/>
              <a:t>Uses true black, true white, and all shades of gray in between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color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77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possible color combinations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(Red, green, blue)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r="182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Optimized for viewing on a screen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66</TotalTime>
  <Words>243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Graphics: Concepts of Digital Graphics</vt:lpstr>
      <vt:lpstr>Digital Graphics  any image or design created or edited by a computer</vt:lpstr>
      <vt:lpstr>PowerPoint Presentation</vt:lpstr>
      <vt:lpstr>Resolution  describes the clarity of Bitmap Graphics; Determined by the number of Pixels per inch (PPI)</vt:lpstr>
      <vt:lpstr>Color Modes of Digital Graphics</vt:lpstr>
      <vt:lpstr>Black &amp; White</vt:lpstr>
      <vt:lpstr>Grayscale</vt:lpstr>
      <vt:lpstr>True color</vt:lpstr>
      <vt:lpstr>RGB (Red, green, blue)</vt:lpstr>
      <vt:lpstr>CYMK  (Cyan, Yellow, Magenta, Black)</vt:lpstr>
      <vt:lpstr>Color Depth</vt:lpstr>
      <vt:lpstr>Layering (Layers in Photoshop)</vt:lpstr>
      <vt:lpstr>Other Photoshop Tools 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Graphics: Concepts of Digital Graphics</dc:title>
  <dc:creator>Miranda Buchanan</dc:creator>
  <cp:lastModifiedBy>Miranda Buchanan</cp:lastModifiedBy>
  <cp:revision>12</cp:revision>
  <dcterms:created xsi:type="dcterms:W3CDTF">2015-11-10T16:49:08Z</dcterms:created>
  <dcterms:modified xsi:type="dcterms:W3CDTF">2015-11-10T18:35:30Z</dcterms:modified>
</cp:coreProperties>
</file>