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Safety Issues Associated with Digital Media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102.01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0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37565"/>
            <a:ext cx="10394706" cy="1151965"/>
          </a:xfrm>
        </p:spPr>
        <p:txBody>
          <a:bodyPr/>
          <a:lstStyle/>
          <a:p>
            <a:r>
              <a:rPr lang="en-US" dirty="0" smtClean="0"/>
              <a:t>Physical Safety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862" y="1396268"/>
            <a:ext cx="3310128" cy="576262"/>
          </a:xfrm>
        </p:spPr>
        <p:txBody>
          <a:bodyPr/>
          <a:lstStyle/>
          <a:p>
            <a:r>
              <a:rPr lang="en-US" sz="2800" dirty="0" smtClean="0"/>
              <a:t>Electrical Hazards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876991" y="2115569"/>
            <a:ext cx="2953869" cy="353209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When electrical connections used by digital media equipment are not handled properly, it could result in electric shock, burn, etc.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1" y="1407712"/>
            <a:ext cx="3310128" cy="576262"/>
          </a:xfrm>
        </p:spPr>
        <p:txBody>
          <a:bodyPr/>
          <a:lstStyle/>
          <a:p>
            <a:r>
              <a:rPr lang="en-US" sz="3200" dirty="0" smtClean="0"/>
              <a:t>Tripping Hazards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331213" y="2115569"/>
            <a:ext cx="3310128" cy="32590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pieces of digital media equipment and their connecting cables are not managed properly; could result in tripping hazard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70380" y="1438332"/>
            <a:ext cx="3310128" cy="576262"/>
          </a:xfrm>
        </p:spPr>
        <p:txBody>
          <a:bodyPr/>
          <a:lstStyle/>
          <a:p>
            <a:r>
              <a:rPr lang="en-US" sz="3200" dirty="0" smtClean="0"/>
              <a:t>Ergonomics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924800" y="2115569"/>
            <a:ext cx="3155708" cy="32590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Designing a workplace to best fit the worker, reducing strain on the body and enhancing comfort during digital media creation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987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Safety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Person is threatened, harassed, humiliated, tormented</a:t>
            </a:r>
          </a:p>
          <a:p>
            <a:r>
              <a:rPr lang="en-US" sz="3600" dirty="0" smtClean="0"/>
              <a:t>Internet, Mobile Phones, etc.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59" y="883019"/>
            <a:ext cx="5503019" cy="4670856"/>
          </a:xfrm>
        </p:spPr>
      </p:pic>
    </p:spTree>
    <p:extLst>
      <p:ext uri="{BB962C8B-B14F-4D97-AF65-F5344CB8AC3E}">
        <p14:creationId xmlns:p14="http://schemas.microsoft.com/office/powerpoint/2010/main" val="296458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Personal information Is stolen </a:t>
            </a:r>
          </a:p>
          <a:p>
            <a:r>
              <a:rPr lang="en-US" sz="3600" dirty="0" smtClean="0"/>
              <a:t>Used to gain access to financial or personal accounts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r="7072"/>
          <a:stretch/>
        </p:blipFill>
        <p:spPr>
          <a:xfrm>
            <a:off x="5774514" y="936811"/>
            <a:ext cx="5529263" cy="41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/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Programs designed to damage a computer when installed</a:t>
            </a:r>
          </a:p>
          <a:p>
            <a:r>
              <a:rPr lang="en-US" sz="3600" dirty="0" smtClean="0"/>
              <a:t>Can corrupt files, erase hard drive, access personal information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3390"/>
          <a:stretch/>
        </p:blipFill>
        <p:spPr>
          <a:xfrm>
            <a:off x="6562167" y="1107141"/>
            <a:ext cx="437477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Unwanted emails</a:t>
            </a:r>
          </a:p>
          <a:p>
            <a:r>
              <a:rPr lang="en-US" sz="3600" dirty="0" smtClean="0"/>
              <a:t>Advertise products</a:t>
            </a:r>
          </a:p>
          <a:p>
            <a:r>
              <a:rPr lang="en-US" sz="3600" dirty="0" smtClean="0"/>
              <a:t>Promote services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74" y="1057835"/>
            <a:ext cx="5905319" cy="379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09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Hoax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3258671" cy="312910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False claim that is spread through electronic means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83" y="2766580"/>
            <a:ext cx="4199965" cy="31709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17" y="340659"/>
            <a:ext cx="3682202" cy="48518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47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100" dirty="0" smtClean="0"/>
              <a:t>Compulsive disorder that causes unhealthy obsession with the Internet and other digital resources</a:t>
            </a:r>
          </a:p>
          <a:p>
            <a:pPr lvl="1"/>
            <a:r>
              <a:rPr lang="en-US" sz="4000" dirty="0" smtClean="0"/>
              <a:t>Online Gambling</a:t>
            </a:r>
          </a:p>
          <a:p>
            <a:pPr lvl="1"/>
            <a:r>
              <a:rPr lang="en-US" sz="4000" dirty="0" smtClean="0"/>
              <a:t>Social Media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9" r="20000"/>
          <a:stretch/>
        </p:blipFill>
        <p:spPr>
          <a:xfrm>
            <a:off x="7025173" y="1434352"/>
            <a:ext cx="4057510" cy="37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1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23</TotalTime>
  <Words>173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Safety Issues Associated with Digital Media</vt:lpstr>
      <vt:lpstr>Physical Safety Issues</vt:lpstr>
      <vt:lpstr>Digital Safety Issues</vt:lpstr>
      <vt:lpstr>Cyberbullying</vt:lpstr>
      <vt:lpstr>Identify Theft</vt:lpstr>
      <vt:lpstr>Virus / Malware</vt:lpstr>
      <vt:lpstr>Spam</vt:lpstr>
      <vt:lpstr>Online Hoax</vt:lpstr>
      <vt:lpstr>Internet Addiction</vt:lpstr>
    </vt:vector>
  </TitlesOfParts>
  <Company>GCS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Issues Associated with Digital Media</dc:title>
  <dc:creator>Miranda Buchanan</dc:creator>
  <cp:lastModifiedBy>Miranda Buchanan</cp:lastModifiedBy>
  <cp:revision>6</cp:revision>
  <dcterms:created xsi:type="dcterms:W3CDTF">2015-11-10T14:18:16Z</dcterms:created>
  <dcterms:modified xsi:type="dcterms:W3CDTF">2015-11-10T14:41:42Z</dcterms:modified>
</cp:coreProperties>
</file>