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Legal Issues Associated with Digital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92706"/>
            <a:ext cx="8676222" cy="1398494"/>
          </a:xfrm>
        </p:spPr>
        <p:txBody>
          <a:bodyPr/>
          <a:lstStyle/>
          <a:p>
            <a:r>
              <a:rPr lang="en-US" dirty="0" smtClean="0"/>
              <a:t>Objective 102.02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9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Intellectual Property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Original creations of mind that can be protected by law; literary and artistic works, designs, symbols, images, names, etc.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22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Copyright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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exclusive legal right to reproduce, publish, sell, or distribute the expression of an intellectual property (Literature, design, audio, video, etc.)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80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Trademark</a:t>
            </a:r>
            <a:r>
              <a:rPr lang="en-US" sz="6000" dirty="0" smtClean="0">
                <a:sym typeface="Symbol" panose="05050102010706020507" pitchFamily="18" charset="2"/>
              </a:rPr>
              <a:t>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mark (logo, symbol, word, phrase, etc.) legally registered or established by a company to represent a service or product; cannot be used without the permission of the owner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67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Plagiarism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Taking someone else’s work or ideas and passing them off as your own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885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Libel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published (written or printed) false statement that is damaging to a person’s reputation or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058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Slander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oral (spoken) false statement that is damaging to a person’s reputation or success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299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</TotalTime>
  <Words>156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Symbol</vt:lpstr>
      <vt:lpstr>Mesh</vt:lpstr>
      <vt:lpstr>Legal Issues Associated with Digital Media</vt:lpstr>
      <vt:lpstr>Intellectual Property </vt:lpstr>
      <vt:lpstr>Copyright</vt:lpstr>
      <vt:lpstr>Trademark</vt:lpstr>
      <vt:lpstr>Plagiarism</vt:lpstr>
      <vt:lpstr>Libel</vt:lpstr>
      <vt:lpstr>Slander</vt:lpstr>
    </vt:vector>
  </TitlesOfParts>
  <Company>GCS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Issues Associated with Digital Media</dc:title>
  <dc:creator>Miranda Buchanan</dc:creator>
  <cp:lastModifiedBy>Miranda Buchanan</cp:lastModifiedBy>
  <cp:revision>1</cp:revision>
  <dcterms:created xsi:type="dcterms:W3CDTF">2015-11-10T14:42:03Z</dcterms:created>
  <dcterms:modified xsi:type="dcterms:W3CDTF">2015-11-10T14:49:53Z</dcterms:modified>
</cp:coreProperties>
</file>